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72" r:id="rId4"/>
    <p:sldId id="273" r:id="rId5"/>
    <p:sldId id="275" r:id="rId6"/>
    <p:sldId id="274" r:id="rId7"/>
    <p:sldId id="276" r:id="rId8"/>
    <p:sldId id="279" r:id="rId9"/>
    <p:sldId id="278" r:id="rId10"/>
    <p:sldId id="280" r:id="rId11"/>
    <p:sldId id="277" r:id="rId12"/>
    <p:sldId id="27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nickles" panose="020B0604020202020204" charset="0"/>
      <p:regular r:id="rId18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2D72-78E4-4265-9DE1-92A3D1E3576B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1CB8-4CBC-4812-9911-BDB5DC8A3E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EEF8-3622-457B-AD63-00F9320AB180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A4C1-C3D4-4415-BE46-7B215BE2BBE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A8D0-7E97-4144-A909-E7C862317723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9126-DBFC-4013-9AE8-02ED29691F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C9B8-A345-4581-B652-5C832C3297A7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41BA-30A7-4267-BDB8-1B42083F4B2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A0DC-204E-4A32-814E-F198CE00B824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CDC9-474F-4532-A5F1-B7269C05673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09F3-052D-42E5-8BF7-0AD7646A877D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F263-A86A-4EE3-A5D1-431A254A944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339F-D6BB-49FE-87D2-118102E7FCE4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27E7-530C-44D6-B7E1-5D56EFE86F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F9A0-1A63-4E61-8537-A609326CB207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66A5-1C2F-4CCE-BD8F-F8B4535360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A6B7-A58B-4AA9-9EE5-3F0CC1DEDF0F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26E24-812A-4861-9E0F-148C2B20640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4E4CE-8C1C-48D1-8584-7F453BA496B5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C4FF-1BC3-488F-9918-71C4BB75146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013D-8699-4AC7-A7ED-0DBE5B63C5D2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D9D0-6BEF-4B61-AC18-3C8B6E8314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3FEC3-DB5C-4E85-8069-21FF52297E9E}" type="datetimeFigureOut">
              <a:rPr lang="fr-FR"/>
              <a:pPr>
                <a:defRPr/>
              </a:pPr>
              <a:t>24/03/2016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BAFDF5-1B72-45C3-8B8E-C6A510422C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2533471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nickles" pitchFamily="2" charset="0"/>
              </a:rPr>
              <a:t>Rock Eagle 4-H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33716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nickles" pitchFamily="2" charset="0"/>
              </a:rPr>
              <a:t>Environmental Education</a:t>
            </a:r>
            <a:endParaRPr lang="en-US" sz="7200" dirty="0">
              <a:latin typeface="Snickle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267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Where education comes alive.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The Dining Hall</a:t>
            </a:r>
            <a:endParaRPr lang="en-US" dirty="0">
              <a:latin typeface="Snickles" pitchFamily="2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0569" y="3852450"/>
            <a:ext cx="4740031" cy="4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Every school gets a home building.</a:t>
            </a:r>
          </a:p>
        </p:txBody>
      </p:sp>
      <p:pic>
        <p:nvPicPr>
          <p:cNvPr id="13" name="Picture 12" descr="P1010877.JPG"/>
          <p:cNvPicPr>
            <a:picLocks noChangeAspect="1"/>
          </p:cNvPicPr>
          <p:nvPr/>
        </p:nvPicPr>
        <p:blipFill>
          <a:blip r:embed="rId4" cstate="print"/>
          <a:srcRect b="23334"/>
          <a:stretch>
            <a:fillRect/>
          </a:stretch>
        </p:blipFill>
        <p:spPr bwMode="auto">
          <a:xfrm>
            <a:off x="4602237" y="1557750"/>
            <a:ext cx="4313163" cy="2480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4495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Rock Eagle is able to accommodate most dietary restrictions with advance notice.</a:t>
            </a:r>
            <a:endParaRPr lang="en-US" dirty="0"/>
          </a:p>
        </p:txBody>
      </p:sp>
      <p:pic>
        <p:nvPicPr>
          <p:cNvPr id="3074" name="Picture 2" descr="R:\Pictures and Logos\Facilities\New Dining Hall\NewDiningHall (1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7" y="1557750"/>
            <a:ext cx="3737276" cy="250207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The Staff</a:t>
            </a:r>
            <a:endParaRPr lang="en-US" dirty="0">
              <a:latin typeface="Snickl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819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6800" y="3581400"/>
            <a:ext cx="7162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1" dirty="0" smtClean="0"/>
              <a:t>Each have a Four Year Degree.</a:t>
            </a:r>
          </a:p>
          <a:p>
            <a:pPr algn="ctr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1" dirty="0" smtClean="0"/>
              <a:t>Multi-Cultural from Across the World.</a:t>
            </a:r>
          </a:p>
          <a:p>
            <a:pPr algn="ctr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1" dirty="0" smtClean="0"/>
              <a:t>Criminal Background Checked.</a:t>
            </a:r>
          </a:p>
          <a:p>
            <a:pPr algn="ctr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b="1" dirty="0" smtClean="0"/>
              <a:t> Well Trained.</a:t>
            </a:r>
            <a:endParaRPr lang="en-US" sz="2000" b="1" dirty="0"/>
          </a:p>
        </p:txBody>
      </p:sp>
      <p:pic>
        <p:nvPicPr>
          <p:cNvPr id="15" name="Picture 14" descr="croppedspring 2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143000"/>
            <a:ext cx="712174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0" y="2667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nickles" pitchFamily="2" charset="0"/>
                <a:ea typeface="+mj-ea"/>
                <a:cs typeface="+mj-cs"/>
              </a:rPr>
              <a:t>We look forward to seeing you…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Snickles" pitchFamily="2" charset="0"/>
                <a:ea typeface="+mj-ea"/>
                <a:cs typeface="+mj-cs"/>
              </a:rPr>
              <a:t>a</a:t>
            </a:r>
            <a:r>
              <a:rPr lang="en-US" sz="4400" noProof="0" dirty="0" smtClean="0">
                <a:latin typeface="Snickles" pitchFamily="2" charset="0"/>
                <a:ea typeface="+mj-ea"/>
                <a:cs typeface="+mj-cs"/>
              </a:rPr>
              <a:t>t the Rock!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www.rockeagle4h.org/ee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Rock Eagle is a part of UGA.</a:t>
            </a:r>
            <a:endParaRPr lang="en-US" dirty="0">
              <a:latin typeface="Snickles" pitchFamily="2" charset="0"/>
            </a:endParaRPr>
          </a:p>
        </p:txBody>
      </p:sp>
      <p:pic>
        <p:nvPicPr>
          <p:cNvPr id="7" name="Picture 6" descr="CAES-center-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874140"/>
            <a:ext cx="6525768" cy="269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Location: Eatonton, GA</a:t>
            </a:r>
            <a:endParaRPr lang="en-US" dirty="0">
              <a:latin typeface="Snickles" pitchFamily="2" charset="0"/>
            </a:endParaRPr>
          </a:p>
        </p:txBody>
      </p:sp>
      <p:pic>
        <p:nvPicPr>
          <p:cNvPr id="2050" name="Picture 2" descr="http://townmapsusa.com/images/maps/map_of_eatonton_ga.jpg"/>
          <p:cNvPicPr>
            <a:picLocks noChangeAspect="1" noChangeArrowheads="1"/>
          </p:cNvPicPr>
          <p:nvPr/>
        </p:nvPicPr>
        <p:blipFill>
          <a:blip r:embed="rId4" cstate="print"/>
          <a:srcRect b="3288"/>
          <a:stretch>
            <a:fillRect/>
          </a:stretch>
        </p:blipFill>
        <p:spPr bwMode="auto">
          <a:xfrm>
            <a:off x="304800" y="1676400"/>
            <a:ext cx="3581400" cy="342900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62400" y="1939766"/>
            <a:ext cx="4572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000" b="1" dirty="0"/>
              <a:t>Located in </a:t>
            </a:r>
            <a:r>
              <a:rPr lang="en-US" sz="2000" b="1" dirty="0" smtClean="0"/>
              <a:t>Georgia’s Piedmont.</a:t>
            </a:r>
            <a:endParaRPr lang="en-US" sz="2000" b="1" dirty="0"/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000" b="1" dirty="0"/>
              <a:t>Adjacent to </a:t>
            </a:r>
            <a:r>
              <a:rPr lang="en-US" sz="2000" b="1" dirty="0" smtClean="0"/>
              <a:t>Oconee </a:t>
            </a:r>
            <a:r>
              <a:rPr lang="en-US" sz="2000" b="1" dirty="0"/>
              <a:t>National Forest.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000" b="1" dirty="0"/>
              <a:t>1,428 acres of forested land, including a 110 acre lake.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000" b="1" dirty="0"/>
              <a:t>Namesake: Rock Eagle Effigy estimated </a:t>
            </a:r>
            <a:r>
              <a:rPr lang="en-US" sz="2000" b="1" dirty="0" smtClean="0"/>
              <a:t>over </a:t>
            </a:r>
            <a:r>
              <a:rPr lang="en-US" sz="2000" b="1" dirty="0"/>
              <a:t>500 years old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herps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2743200" cy="2057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Program History</a:t>
            </a:r>
            <a:endParaRPr lang="en-US" dirty="0">
              <a:latin typeface="Snickles" pitchFamily="2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1" y="1447800"/>
            <a:ext cx="83820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200" b="1" dirty="0"/>
              <a:t>Georgia 4-H </a:t>
            </a:r>
            <a:r>
              <a:rPr lang="en-US" sz="2200" b="1" dirty="0" smtClean="0"/>
              <a:t>Environmental Education </a:t>
            </a:r>
            <a:r>
              <a:rPr lang="en-US" sz="2200" b="1" dirty="0"/>
              <a:t>started in 1979 at Rock Eagle.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200" b="1" dirty="0"/>
              <a:t>Expand classroom walls to include local natural environment for hands-on, inquiry based, real-world learning.</a:t>
            </a:r>
          </a:p>
          <a:p>
            <a:pPr lvl="6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200" b="1" dirty="0"/>
              <a:t>Correlated to current state </a:t>
            </a:r>
            <a:r>
              <a:rPr lang="en-US" sz="2200" b="1" dirty="0" smtClean="0"/>
              <a:t>standards (GPS).</a:t>
            </a:r>
            <a:endParaRPr lang="en-US" sz="2200" b="1" dirty="0"/>
          </a:p>
          <a:p>
            <a:pPr lvl="6"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sz="2200" b="1" dirty="0"/>
              <a:t>Classes offered in Ecology, Team </a:t>
            </a:r>
            <a:r>
              <a:rPr lang="en-US" sz="2200" b="1" dirty="0" smtClean="0"/>
              <a:t>Building</a:t>
            </a:r>
            <a:r>
              <a:rPr lang="en-US" sz="2200" b="1" dirty="0"/>
              <a:t>, Living History, and Outdoor Skills.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Day Classes</a:t>
            </a:r>
            <a:endParaRPr lang="en-US" dirty="0">
              <a:latin typeface="Snickles" pitchFamily="2" charset="0"/>
            </a:endParaRPr>
          </a:p>
        </p:txBody>
      </p:sp>
      <p:pic>
        <p:nvPicPr>
          <p:cNvPr id="16" name="Picture 25" descr="comp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05000"/>
            <a:ext cx="1981200" cy="29718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" name="Picture 32" descr="crushing corn"/>
          <p:cNvPicPr>
            <a:picLocks noChangeAspect="1" noChangeArrowheads="1"/>
          </p:cNvPicPr>
          <p:nvPr/>
        </p:nvPicPr>
        <p:blipFill>
          <a:blip r:embed="rId5" cstate="print"/>
          <a:srcRect t="11429" r="16191"/>
          <a:stretch>
            <a:fillRect/>
          </a:stretch>
        </p:blipFill>
        <p:spPr bwMode="auto">
          <a:xfrm>
            <a:off x="98332" y="1981200"/>
            <a:ext cx="1892393" cy="2667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4876800" y="1727537"/>
            <a:ext cx="213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Outdoor Skills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Canoeing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Orienteering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4800600" y="3348841"/>
            <a:ext cx="2362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Living History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 smtClean="0"/>
              <a:t>Native </a:t>
            </a:r>
            <a:r>
              <a:rPr lang="en-US" sz="1400" dirty="0"/>
              <a:t>American Studies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Pioneer </a:t>
            </a:r>
            <a:r>
              <a:rPr lang="en-US" sz="1400" dirty="0" smtClean="0"/>
              <a:t>Tools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 smtClean="0"/>
              <a:t>Pioneer Life</a:t>
            </a:r>
            <a:endParaRPr lang="en-US" sz="1400" dirty="0"/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Rock Eagle Hike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981200" y="3352800"/>
            <a:ext cx="32004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Ecology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Forest </a:t>
            </a:r>
            <a:r>
              <a:rPr lang="en-US" sz="1400" dirty="0" smtClean="0"/>
              <a:t>Ecology &amp; </a:t>
            </a:r>
            <a:r>
              <a:rPr lang="en-US" sz="1400" dirty="0"/>
              <a:t>Management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Herpetology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Lake </a:t>
            </a:r>
            <a:r>
              <a:rPr lang="en-US" sz="1400" dirty="0" smtClean="0"/>
              <a:t>Ecology &amp; </a:t>
            </a:r>
            <a:r>
              <a:rPr lang="en-US" sz="1400" dirty="0"/>
              <a:t>Assessment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Ornithology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Watershed Studies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362200" y="1709172"/>
            <a:ext cx="2438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/>
              <a:t>Team Building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Team Initiatives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Challenge Courses</a:t>
            </a:r>
          </a:p>
          <a:p>
            <a:pPr algn="ctr">
              <a:spcBef>
                <a:spcPct val="50000"/>
              </a:spcBef>
              <a:buFontTx/>
              <a:buBlip>
                <a:blip r:embed="rId6"/>
              </a:buBlip>
            </a:pPr>
            <a:r>
              <a:rPr lang="en-US" sz="1400" dirty="0"/>
              <a:t>High Ropes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Evening Classes</a:t>
            </a:r>
            <a:endParaRPr lang="en-US" dirty="0">
              <a:latin typeface="Snickles" pitchFamily="2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85800" y="1372229"/>
            <a:ext cx="3124200" cy="3580771"/>
            <a:chOff x="816" y="1558"/>
            <a:chExt cx="1968" cy="258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816" y="1558"/>
              <a:ext cx="1920" cy="25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64" y="1716"/>
              <a:ext cx="1920" cy="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/>
                <a:t>Campfire</a:t>
              </a: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/>
                <a:t>Historic Campfire</a:t>
              </a: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/>
                <a:t>Night Hike</a:t>
              </a: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/>
                <a:t>Sensory Awareness</a:t>
              </a: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/>
                <a:t>Snakes</a:t>
              </a: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/>
                <a:t>Raptors</a:t>
              </a: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 smtClean="0"/>
                <a:t>Native </a:t>
              </a:r>
              <a:r>
                <a:rPr lang="en-US" dirty="0"/>
                <a:t>American Games</a:t>
              </a:r>
            </a:p>
            <a:p>
              <a:pPr>
                <a:spcBef>
                  <a:spcPct val="50000"/>
                </a:spcBef>
                <a:buFontTx/>
                <a:buBlip>
                  <a:blip r:embed="rId4"/>
                </a:buBlip>
              </a:pPr>
              <a:r>
                <a:rPr lang="en-US" dirty="0"/>
                <a:t>Museum Tour</a:t>
              </a:r>
            </a:p>
          </p:txBody>
        </p:sp>
      </p:grpSp>
      <p:pic>
        <p:nvPicPr>
          <p:cNvPr id="15" name="Picture 14" descr="RECampfire.jpg"/>
          <p:cNvPicPr>
            <a:picLocks noChangeAspect="1"/>
          </p:cNvPicPr>
          <p:nvPr/>
        </p:nvPicPr>
        <p:blipFill>
          <a:blip r:embed="rId5" cstate="print"/>
          <a:srcRect t="11229" b="7719"/>
          <a:stretch>
            <a:fillRect/>
          </a:stretch>
        </p:blipFill>
        <p:spPr>
          <a:xfrm>
            <a:off x="4038600" y="2170073"/>
            <a:ext cx="4676023" cy="217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Traditional Cabins</a:t>
            </a:r>
            <a:endParaRPr lang="en-US" dirty="0">
              <a:latin typeface="Snickles" pitchFamily="2" charset="0"/>
            </a:endParaRPr>
          </a:p>
        </p:txBody>
      </p:sp>
      <p:pic>
        <p:nvPicPr>
          <p:cNvPr id="5" name="Picture 8" descr="cabins"/>
          <p:cNvPicPr>
            <a:picLocks noChangeAspect="1" noChangeArrowheads="1"/>
          </p:cNvPicPr>
          <p:nvPr/>
        </p:nvPicPr>
        <p:blipFill>
          <a:blip r:embed="rId4" cstate="print"/>
          <a:srcRect l="7339" t="15903" r="16513" b="29053"/>
          <a:stretch>
            <a:fillRect/>
          </a:stretch>
        </p:blipFill>
        <p:spPr bwMode="auto">
          <a:xfrm>
            <a:off x="228599" y="1371600"/>
            <a:ext cx="5201123" cy="2819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15" descr="cabinrm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066800"/>
            <a:ext cx="2743200" cy="2057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16" descr="cabinr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276600"/>
            <a:ext cx="2743200" cy="2057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43975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Rock Eagle cabins sleep 22 people per cabin.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New Cabins</a:t>
            </a:r>
            <a:endParaRPr lang="en-US" dirty="0">
              <a:latin typeface="Snickl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3975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Rock Eagle cabins sleep 22 people per cabin.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" y="1272713"/>
            <a:ext cx="49260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R:\Pictures and Logos\Facilities\New Cabins\P1100306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39" y="1295400"/>
            <a:ext cx="2533461" cy="19000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:\Pictures and Logos\Facilities\New Cabins\P1100301ed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33288"/>
            <a:ext cx="2490660" cy="186799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glewithofficialbelly-tran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201283"/>
            <a:ext cx="1359682" cy="142811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ickles" pitchFamily="2" charset="0"/>
              </a:rPr>
              <a:t>The Facilities</a:t>
            </a:r>
            <a:endParaRPr lang="en-US" dirty="0">
              <a:latin typeface="Snickles" pitchFamily="2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736969" y="1220680"/>
            <a:ext cx="5578231" cy="2672903"/>
            <a:chOff x="1488" y="864"/>
            <a:chExt cx="2640" cy="1265"/>
          </a:xfrm>
        </p:grpSpPr>
        <p:pic>
          <p:nvPicPr>
            <p:cNvPr id="7" name="Picture 5" descr="bankers"/>
            <p:cNvPicPr>
              <a:picLocks noChangeAspect="1" noChangeArrowheads="1"/>
            </p:cNvPicPr>
            <p:nvPr/>
          </p:nvPicPr>
          <p:blipFill>
            <a:blip r:embed="rId4" cstate="print"/>
            <a:srcRect l="12698" b="44203"/>
            <a:stretch>
              <a:fillRect/>
            </a:stretch>
          </p:blipFill>
          <p:spPr bwMode="auto">
            <a:xfrm flipH="1">
              <a:off x="1488" y="864"/>
              <a:ext cx="2640" cy="126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488" y="1920"/>
              <a:ext cx="264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Every </a:t>
              </a:r>
              <a:r>
                <a:rPr lang="en-US" b="1" dirty="0" smtClean="0">
                  <a:solidFill>
                    <a:schemeClr val="bg1"/>
                  </a:solidFill>
                </a:rPr>
                <a:t>group gets </a:t>
              </a:r>
              <a:r>
                <a:rPr lang="en-US" b="1" dirty="0">
                  <a:solidFill>
                    <a:schemeClr val="bg1"/>
                  </a:solidFill>
                </a:rPr>
                <a:t>a home building.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32168" y="3962399"/>
            <a:ext cx="6187832" cy="161582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dirty="0" smtClean="0"/>
              <a:t>Bathrooms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dirty="0" smtClean="0"/>
              <a:t>Water Fountain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dirty="0" smtClean="0"/>
              <a:t>Heat/ Air Conditioning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endParaRPr lang="en-US" dirty="0" smtClean="0"/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dirty="0" smtClean="0"/>
              <a:t>LCD/ PA System Available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dirty="0" smtClean="0"/>
              <a:t>Meeting Space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</a:pPr>
            <a:r>
              <a:rPr lang="en-US" dirty="0" err="1" smtClean="0"/>
              <a:t>WiFi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615</TotalTime>
  <Words>269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Snickles</vt:lpstr>
      <vt:lpstr>147</vt:lpstr>
      <vt:lpstr>PowerPoint Presentation</vt:lpstr>
      <vt:lpstr>Rock Eagle is a part of UGA.</vt:lpstr>
      <vt:lpstr>Location: Eatonton, GA</vt:lpstr>
      <vt:lpstr>Program History</vt:lpstr>
      <vt:lpstr>Day Classes</vt:lpstr>
      <vt:lpstr>Evening Classes</vt:lpstr>
      <vt:lpstr>Traditional Cabins</vt:lpstr>
      <vt:lpstr>New Cabins</vt:lpstr>
      <vt:lpstr>The Facilities</vt:lpstr>
      <vt:lpstr>The Dining Hall</vt:lpstr>
      <vt:lpstr>The Staff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Matt Hammons</dc:creator>
  <cp:lastModifiedBy>Jackson, Lori</cp:lastModifiedBy>
  <cp:revision>87</cp:revision>
  <dcterms:created xsi:type="dcterms:W3CDTF">2009-12-08T20:53:34Z</dcterms:created>
  <dcterms:modified xsi:type="dcterms:W3CDTF">2016-03-24T15:50:42Z</dcterms:modified>
</cp:coreProperties>
</file>